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3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93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732FE8-8258-4AA7-95ED-60101B4CAC10}" type="datetimeFigureOut">
              <a:rPr lang="es-MX" smtClean="0"/>
              <a:t>03/04/2025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8356D1-9F80-494B-9A4A-5779A68B9C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5550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03/04/2025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7104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03/04/2025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1452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03/04/2025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1654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03/04/2025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4942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03/04/2025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1356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03/04/2025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4016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03/04/2025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2310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03/04/2025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5762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03/04/2025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6694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03/04/2025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8668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03/04/2025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8365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FD5DF-9E65-4BC1-8ED6-E538793C3D6E}" type="datetimeFigureOut">
              <a:rPr lang="es-MX" smtClean="0"/>
              <a:t>03/04/2025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2224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/>
          <p:cNvSpPr txBox="1"/>
          <p:nvPr/>
        </p:nvSpPr>
        <p:spPr>
          <a:xfrm>
            <a:off x="516829" y="2570717"/>
            <a:ext cx="7349183" cy="3338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s-MX" dirty="0"/>
              <a:t>El Instituto Electoral de Coahuila pone a su disposición el enlace a través del cual podrá acceder a la información detallada de su estado financiero, así como al uso y manejo de su presupuesto, según lo establece el artículo 31, fracción III de la Ley de Acceso a la Información Pública para el Estado de Coahuila de Zaragoza:</a:t>
            </a:r>
          </a:p>
          <a:p>
            <a:pPr algn="ctr">
              <a:lnSpc>
                <a:spcPct val="200000"/>
              </a:lnSpc>
            </a:pPr>
            <a:r>
              <a:rPr lang="es-MX" u="sng" dirty="0">
                <a:solidFill>
                  <a:srgbClr val="0070C0"/>
                </a:solidFill>
              </a:rPr>
              <a:t>http://www.iec.org.mx/v1/index.php/avance-gestion</a:t>
            </a:r>
          </a:p>
        </p:txBody>
      </p:sp>
      <p:sp>
        <p:nvSpPr>
          <p:cNvPr id="12" name="Rectángulo 11"/>
          <p:cNvSpPr/>
          <p:nvPr/>
        </p:nvSpPr>
        <p:spPr>
          <a:xfrm>
            <a:off x="2278923" y="1831277"/>
            <a:ext cx="34883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3200" dirty="0">
                <a:solidFill>
                  <a:srgbClr val="7C3F99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468CDC51-8395-4EB7-9FFB-288C94EA44B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2939" y="394602"/>
            <a:ext cx="2798757" cy="964278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A2D9AE55-A256-46BD-B959-203425323B58}"/>
              </a:ext>
            </a:extLst>
          </p:cNvPr>
          <p:cNvSpPr/>
          <p:nvPr/>
        </p:nvSpPr>
        <p:spPr>
          <a:xfrm>
            <a:off x="8851993" y="3934691"/>
            <a:ext cx="2841243" cy="2327564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/>
              <a:t>Artículo 31</a:t>
            </a:r>
          </a:p>
          <a:p>
            <a:pPr algn="ctr"/>
            <a:r>
              <a:rPr lang="es-MX" sz="2400" dirty="0"/>
              <a:t>Fracción III</a:t>
            </a:r>
          </a:p>
          <a:p>
            <a:pPr algn="ctr"/>
            <a:r>
              <a:rPr lang="es-MX" sz="2400" dirty="0"/>
              <a:t>La información detallada sobre su estado financiero.</a:t>
            </a:r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907585C6-490E-EFC5-0D3F-1B5F83C0453F}"/>
              </a:ext>
            </a:extLst>
          </p:cNvPr>
          <p:cNvGrpSpPr/>
          <p:nvPr/>
        </p:nvGrpSpPr>
        <p:grpSpPr>
          <a:xfrm>
            <a:off x="5178451" y="140243"/>
            <a:ext cx="2687561" cy="1521913"/>
            <a:chOff x="5515535" y="242034"/>
            <a:chExt cx="2687561" cy="1521913"/>
          </a:xfrm>
        </p:grpSpPr>
        <p:sp>
          <p:nvSpPr>
            <p:cNvPr id="4" name="Rectángulo 3">
              <a:extLst>
                <a:ext uri="{FF2B5EF4-FFF2-40B4-BE49-F238E27FC236}">
                  <a16:creationId xmlns:a16="http://schemas.microsoft.com/office/drawing/2014/main" id="{C5EB3B2C-54FB-A255-CC06-8BA942A55B0D}"/>
                </a:ext>
              </a:extLst>
            </p:cNvPr>
            <p:cNvSpPr/>
            <p:nvPr/>
          </p:nvSpPr>
          <p:spPr>
            <a:xfrm>
              <a:off x="5515535" y="242034"/>
              <a:ext cx="2371162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100" b="1" dirty="0">
                  <a:solidFill>
                    <a:srgbClr val="8E5D95"/>
                  </a:solidFill>
                </a:rPr>
                <a:t>31 de marzo de 2025</a:t>
              </a:r>
            </a:p>
          </p:txBody>
        </p:sp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AEEF98EB-92D8-B34D-C55A-32E610011400}"/>
                </a:ext>
              </a:extLst>
            </p:cNvPr>
            <p:cNvSpPr/>
            <p:nvPr/>
          </p:nvSpPr>
          <p:spPr>
            <a:xfrm>
              <a:off x="5515535" y="994506"/>
              <a:ext cx="2687561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s-MX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100" b="1" dirty="0">
                  <a:solidFill>
                    <a:srgbClr val="8E5D95"/>
                  </a:solidFill>
                </a:rPr>
                <a:t>C.P. Aída Leticia De la Garza Muñoz  </a:t>
              </a:r>
            </a:p>
            <a:p>
              <a:r>
                <a:rPr lang="es-MX" sz="1100" dirty="0">
                  <a:solidFill>
                    <a:schemeClr val="bg2">
                      <a:lumMod val="50000"/>
                    </a:schemeClr>
                  </a:solidFill>
                </a:rPr>
                <a:t>Directora Ejecutiva de Administración</a:t>
              </a:r>
              <a:endParaRPr lang="es-MX" sz="11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  <a:p>
              <a:endParaRPr lang="es-MX" sz="11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E284021D-A9FD-7F3E-2E5A-5CCB803D1C3D}"/>
                </a:ext>
              </a:extLst>
            </p:cNvPr>
            <p:cNvSpPr/>
            <p:nvPr/>
          </p:nvSpPr>
          <p:spPr>
            <a:xfrm>
              <a:off x="5515535" y="589077"/>
              <a:ext cx="185557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Periodo que se informa: </a:t>
              </a:r>
            </a:p>
            <a:p>
              <a:r>
                <a:rPr lang="es-ES" sz="1200" b="1" dirty="0">
                  <a:solidFill>
                    <a:srgbClr val="8E5D95"/>
                  </a:solidFill>
                </a:rPr>
                <a:t>01 al </a:t>
              </a:r>
              <a:r>
                <a:rPr lang="es-MX" sz="1200" b="1" dirty="0">
                  <a:solidFill>
                    <a:srgbClr val="8E5D95"/>
                  </a:solidFill>
                </a:rPr>
                <a:t>31 de marzo </a:t>
              </a:r>
              <a:r>
                <a:rPr lang="es-ES" sz="1200" b="1" dirty="0">
                  <a:solidFill>
                    <a:srgbClr val="8E5D95"/>
                  </a:solidFill>
                </a:rPr>
                <a:t>de 2025</a:t>
              </a:r>
              <a:endParaRPr lang="es-MX" sz="1200" b="1" dirty="0">
                <a:solidFill>
                  <a:srgbClr val="8E5D95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19396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1854</TotalTime>
  <Words>138</Words>
  <Application>Microsoft Office PowerPoint</Application>
  <PresentationFormat>Panorámica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iec</dc:creator>
  <cp:lastModifiedBy>Yolanda Medrano</cp:lastModifiedBy>
  <cp:revision>151</cp:revision>
  <cp:lastPrinted>2016-02-08T17:12:47Z</cp:lastPrinted>
  <dcterms:created xsi:type="dcterms:W3CDTF">2016-01-18T17:46:42Z</dcterms:created>
  <dcterms:modified xsi:type="dcterms:W3CDTF">2025-04-03T16:27:43Z</dcterms:modified>
</cp:coreProperties>
</file>