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516829" y="2570717"/>
            <a:ext cx="7349183" cy="333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/>
              <a:t>El Instituto Electoral de Coahuila pone a su disposición el enlace a través del cual podrá acceder a la información detallada de su estado financiero, así como al uso y manejo de su presupuesto, según lo establece el artículo 31, fracción III de la Ley de Acceso a la Información Pública para el Estado de Coahuila de Zaragoza:</a:t>
            </a:r>
          </a:p>
          <a:p>
            <a:pPr algn="ctr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</a:rPr>
              <a:t>http://www.iec.org.mx/v1/index.php/avance-gestion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278923" y="1831277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31</a:t>
            </a:r>
          </a:p>
          <a:p>
            <a:pPr algn="ctr"/>
            <a:r>
              <a:rPr lang="es-MX" sz="2400" dirty="0"/>
              <a:t>Fracción III</a:t>
            </a:r>
          </a:p>
          <a:p>
            <a:pPr algn="ctr"/>
            <a:r>
              <a:rPr lang="es-MX" sz="2400" dirty="0"/>
              <a:t>La información detallada sobre su estado financiero.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907585C6-490E-EFC5-0D3F-1B5F83C0453F}"/>
              </a:ext>
            </a:extLst>
          </p:cNvPr>
          <p:cNvGrpSpPr/>
          <p:nvPr/>
        </p:nvGrpSpPr>
        <p:grpSpPr>
          <a:xfrm>
            <a:off x="5178451" y="140243"/>
            <a:ext cx="2687561" cy="1521913"/>
            <a:chOff x="5515535" y="242034"/>
            <a:chExt cx="2687561" cy="1521913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C5EB3B2C-54FB-A255-CC06-8BA942A55B0D}"/>
                </a:ext>
              </a:extLst>
            </p:cNvPr>
            <p:cNvSpPr/>
            <p:nvPr/>
          </p:nvSpPr>
          <p:spPr>
            <a:xfrm>
              <a:off x="5515535" y="242034"/>
              <a:ext cx="237116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AEEF98EB-92D8-B34D-C55A-32E610011400}"/>
                </a:ext>
              </a:extLst>
            </p:cNvPr>
            <p:cNvSpPr/>
            <p:nvPr/>
          </p:nvSpPr>
          <p:spPr>
            <a:xfrm>
              <a:off x="5515535" y="994506"/>
              <a:ext cx="2687561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s-MX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rgbClr val="8E5D95"/>
                  </a:solidFill>
                </a:rPr>
                <a:t>C.P. Aída Leticia De la Garza Muñoz  </a:t>
              </a:r>
            </a:p>
            <a:p>
              <a:r>
                <a:rPr lang="es-MX" sz="1100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1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E284021D-A9FD-7F3E-2E5A-5CCB803D1C3D}"/>
                </a:ext>
              </a:extLst>
            </p:cNvPr>
            <p:cNvSpPr/>
            <p:nvPr/>
          </p:nvSpPr>
          <p:spPr>
            <a:xfrm>
              <a:off x="5515535" y="589077"/>
              <a:ext cx="185557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ES" sz="1200" b="1" dirty="0">
                  <a:solidFill>
                    <a:srgbClr val="8E5D95"/>
                  </a:solidFill>
                </a:rPr>
                <a:t>01 al </a:t>
              </a:r>
              <a:r>
                <a:rPr lang="es-MX" sz="1200" b="1" dirty="0">
                  <a:solidFill>
                    <a:srgbClr val="8E5D95"/>
                  </a:solidFill>
                </a:rPr>
                <a:t>31 de marzo </a:t>
              </a:r>
              <a:r>
                <a:rPr lang="es-ES" sz="1200" b="1" dirty="0">
                  <a:solidFill>
                    <a:srgbClr val="8E5D95"/>
                  </a:solidFill>
                </a:rPr>
                <a:t>de 2025</a:t>
              </a:r>
              <a:endParaRPr lang="es-MX" sz="1200" b="1" dirty="0">
                <a:solidFill>
                  <a:srgbClr val="8E5D9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</TotalTime>
  <Words>138</Words>
  <Application>Microsoft Office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151</cp:revision>
  <cp:lastPrinted>2016-02-08T17:12:47Z</cp:lastPrinted>
  <dcterms:created xsi:type="dcterms:W3CDTF">2016-01-18T17:46:42Z</dcterms:created>
  <dcterms:modified xsi:type="dcterms:W3CDTF">2025-04-03T16:27:43Z</dcterms:modified>
</cp:coreProperties>
</file>